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atamaran"/>
      <p:regular r:id="rId14"/>
      <p:bold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tamaran-bold.fntdata"/><Relationship Id="rId14" Type="http://schemas.openxmlformats.org/officeDocument/2006/relationships/font" Target="fonts/Catamaran-regular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8906940a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8906940a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890694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890694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af693cb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af693cb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af693cb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af693cb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b29ccd14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b29ccd14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_3yhWjodSNNYlpxkRCPIlvIAaQ76Nqk2wsqhnEVM6Dc/edit#heading=h.orhhau6mjex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9/25/2024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7950" y="1177200"/>
            <a:ext cx="76881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To design and prototype a semi-autonomous robotic arm that is attached to the Boston Dynamics Spot </a:t>
            </a:r>
            <a:r>
              <a:rPr b="1" lang="en" sz="1800">
                <a:solidFill>
                  <a:schemeClr val="dk2"/>
                </a:solidFill>
              </a:rPr>
              <a:t>quadruped</a:t>
            </a:r>
            <a:r>
              <a:rPr b="1" lang="en" sz="1800">
                <a:solidFill>
                  <a:schemeClr val="dk2"/>
                </a:solidFill>
              </a:rPr>
              <a:t> robot that can cover a 3 foot radius area.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-cover surface area of x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-semi-autonomous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-6 DoF movement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-can handle a weight of XX at the end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9425" y="1026375"/>
            <a:ext cx="5014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meeting with sponsor last week, he is on vacation this week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 have a meeting with two “customers” (LANL employees) this Friday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625" y="1631590"/>
            <a:ext cx="2453051" cy="18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01625" y="1167275"/>
            <a:ext cx="5014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700"/>
              <a:buChar char="●"/>
            </a:pPr>
            <a:r>
              <a:rPr b="1" lang="en" sz="1800">
                <a:solidFill>
                  <a:schemeClr val="dk2"/>
                </a:solidFill>
              </a:rPr>
              <a:t>Tasks per person-</a:t>
            </a:r>
            <a:endParaRPr b="1" sz="18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700"/>
              <a:buChar char="●"/>
            </a:pPr>
            <a:r>
              <a:rPr b="1" lang="en" sz="1800">
                <a:solidFill>
                  <a:schemeClr val="dk2"/>
                </a:solidFill>
              </a:rPr>
              <a:t>Dalton Boeckmann: </a:t>
            </a:r>
            <a:r>
              <a:rPr lang="en" sz="1800">
                <a:solidFill>
                  <a:schemeClr val="dk2"/>
                </a:solidFill>
              </a:rPr>
              <a:t>Static Analysis, Kinematic </a:t>
            </a:r>
            <a:r>
              <a:rPr lang="en" sz="1800">
                <a:solidFill>
                  <a:schemeClr val="dk2"/>
                </a:solidFill>
              </a:rPr>
              <a:t>Analysis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Izzy Baumler: </a:t>
            </a:r>
            <a:r>
              <a:rPr lang="en" sz="1800">
                <a:solidFill>
                  <a:schemeClr val="dk2"/>
                </a:solidFill>
              </a:rPr>
              <a:t>Kinematic Analysis, Functional Block Modelling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Jade Waldron: </a:t>
            </a:r>
            <a:r>
              <a:rPr lang="en" sz="1800">
                <a:solidFill>
                  <a:schemeClr val="dk2"/>
                </a:solidFill>
              </a:rPr>
              <a:t>Customer Needs, House of Quality, Reviewing Engineering Drawings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Morgan Gullo: </a:t>
            </a:r>
            <a:r>
              <a:rPr lang="en" sz="1800">
                <a:solidFill>
                  <a:schemeClr val="dk2"/>
                </a:solidFill>
              </a:rPr>
              <a:t>Analyzing railing system (with arm, DC motor, and computer)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425" y="1344688"/>
            <a:ext cx="3196954" cy="24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5" y="1118550"/>
            <a:ext cx="4945282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463" y="1790713"/>
            <a:ext cx="2222874" cy="15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155750" y="3680300"/>
            <a:ext cx="2571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Mobile Aloha Arm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https://docs.google.com/document/d/1_3yhWjodSNNYlpxkRCPIlvIAaQ76Nqk2wsqhnEVM6Dc/edit#heading=h.orhhau6mjexw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Functional Block Model Rough Draft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398" y="914400"/>
            <a:ext cx="5075176" cy="37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Task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225" y="976500"/>
            <a:ext cx="5639556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13350" y="1179000"/>
            <a:ext cx="60948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LANL (David) next week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Finalizing</a:t>
            </a:r>
            <a:r>
              <a:rPr lang="en" sz="1800">
                <a:solidFill>
                  <a:schemeClr val="dk2"/>
                </a:solidFill>
              </a:rPr>
              <a:t> Functional block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Finishing Kinematic Analysis (Izzy and Dalton)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Finishing Customer needs for for the LANL interviews we are conducting on Friday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